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72" r:id="rId10"/>
    <p:sldId id="283" r:id="rId11"/>
    <p:sldId id="284" r:id="rId12"/>
    <p:sldId id="285" r:id="rId13"/>
    <p:sldId id="286" r:id="rId14"/>
    <p:sldId id="287" r:id="rId15"/>
    <p:sldId id="274" r:id="rId16"/>
    <p:sldId id="275" r:id="rId17"/>
    <p:sldId id="276" r:id="rId18"/>
    <p:sldId id="288" r:id="rId19"/>
    <p:sldId id="289" r:id="rId20"/>
    <p:sldId id="290" r:id="rId21"/>
    <p:sldId id="291" r:id="rId22"/>
    <p:sldId id="277" r:id="rId23"/>
    <p:sldId id="280" r:id="rId24"/>
    <p:sldId id="281" r:id="rId25"/>
    <p:sldId id="282" r:id="rId26"/>
    <p:sldId id="262" r:id="rId27"/>
    <p:sldId id="271" r:id="rId28"/>
    <p:sldId id="265" r:id="rId29"/>
    <p:sldId id="263" r:id="rId30"/>
    <p:sldId id="264" r:id="rId31"/>
    <p:sldId id="267" r:id="rId32"/>
    <p:sldId id="268" r:id="rId33"/>
    <p:sldId id="269" r:id="rId34"/>
    <p:sldId id="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55"/>
    <p:restoredTop sz="92593"/>
  </p:normalViewPr>
  <p:slideViewPr>
    <p:cSldViewPr snapToGrid="0" snapToObjects="1">
      <p:cViewPr varScale="1">
        <p:scale>
          <a:sx n="138" d="100"/>
          <a:sy n="138" d="100"/>
        </p:scale>
        <p:origin x="688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B3F60991-0603-5447-812E-8B7FC6E80BD0}"/>
    <pc:docChg chg="undo custSel addSld delSld modSld sldOrd">
      <pc:chgData name="Fletcher, Leigh N. (Dr.)" userId="2d3c76cb-2cc8-433d-8631-2e149ff28413" providerId="ADAL" clId="{B3F60991-0603-5447-812E-8B7FC6E80BD0}" dt="2020-02-21T16:47:17.707" v="2050" actId="167"/>
      <pc:docMkLst>
        <pc:docMk/>
      </pc:docMkLst>
      <pc:sldChg chg="ord">
        <pc:chgData name="Fletcher, Leigh N. (Dr.)" userId="2d3c76cb-2cc8-433d-8631-2e149ff28413" providerId="ADAL" clId="{B3F60991-0603-5447-812E-8B7FC6E80BD0}" dt="2020-02-21T15:41:22.514" v="2017"/>
        <pc:sldMkLst>
          <pc:docMk/>
          <pc:sldMk cId="2749465258" sldId="262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0104399" sldId="263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597831127" sldId="264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553924292" sldId="265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480355431" sldId="267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744228808" sldId="268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868900646" sldId="269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065166605" sldId="270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668913040" sldId="271"/>
        </pc:sldMkLst>
      </pc:sldChg>
      <pc:sldChg chg="modSp">
        <pc:chgData name="Fletcher, Leigh N. (Dr.)" userId="2d3c76cb-2cc8-433d-8631-2e149ff28413" providerId="ADAL" clId="{B3F60991-0603-5447-812E-8B7FC6E80BD0}" dt="2020-02-21T15:28:32.245" v="1592" actId="20577"/>
        <pc:sldMkLst>
          <pc:docMk/>
          <pc:sldMk cId="2374164042" sldId="272"/>
        </pc:sldMkLst>
        <pc:spChg chg="mod">
          <ac:chgData name="Fletcher, Leigh N. (Dr.)" userId="2d3c76cb-2cc8-433d-8631-2e149ff28413" providerId="ADAL" clId="{B3F60991-0603-5447-812E-8B7FC6E80BD0}" dt="2020-02-21T15:28:32.245" v="1592" actId="20577"/>
          <ac:spMkLst>
            <pc:docMk/>
            <pc:sldMk cId="2374164042" sldId="272"/>
            <ac:spMk id="3" creationId="{1EEAC19D-BAC8-844D-A7A9-D1A150962FCF}"/>
          </ac:spMkLst>
        </pc:spChg>
      </pc:sldChg>
      <pc:sldChg chg="modSp">
        <pc:chgData name="Fletcher, Leigh N. (Dr.)" userId="2d3c76cb-2cc8-433d-8631-2e149ff28413" providerId="ADAL" clId="{B3F60991-0603-5447-812E-8B7FC6E80BD0}" dt="2020-02-21T15:40:57.571" v="2016" actId="20577"/>
        <pc:sldMkLst>
          <pc:docMk/>
          <pc:sldMk cId="475226427" sldId="277"/>
        </pc:sldMkLst>
        <pc:spChg chg="mod">
          <ac:chgData name="Fletcher, Leigh N. (Dr.)" userId="2d3c76cb-2cc8-433d-8631-2e149ff28413" providerId="ADAL" clId="{B3F60991-0603-5447-812E-8B7FC6E80BD0}" dt="2020-02-21T15:40:57.571" v="2016" actId="20577"/>
          <ac:spMkLst>
            <pc:docMk/>
            <pc:sldMk cId="475226427" sldId="277"/>
            <ac:spMk id="3" creationId="{722C1EA1-3709-1E4D-8065-D47274774CC2}"/>
          </ac:spMkLst>
        </pc:spChg>
      </pc:sldChg>
      <pc:sldChg chg="ord">
        <pc:chgData name="Fletcher, Leigh N. (Dr.)" userId="2d3c76cb-2cc8-433d-8631-2e149ff28413" providerId="ADAL" clId="{B3F60991-0603-5447-812E-8B7FC6E80BD0}" dt="2020-02-21T09:33:20.759" v="1034"/>
        <pc:sldMkLst>
          <pc:docMk/>
          <pc:sldMk cId="312604688" sldId="279"/>
        </pc:sldMkLst>
      </pc:sldChg>
      <pc:sldChg chg="modSp">
        <pc:chgData name="Fletcher, Leigh N. (Dr.)" userId="2d3c76cb-2cc8-433d-8631-2e149ff28413" providerId="ADAL" clId="{B3F60991-0603-5447-812E-8B7FC6E80BD0}" dt="2020-02-21T15:29:30.225" v="1693" actId="114"/>
        <pc:sldMkLst>
          <pc:docMk/>
          <pc:sldMk cId="261666207" sldId="280"/>
        </pc:sldMkLst>
        <pc:spChg chg="mod">
          <ac:chgData name="Fletcher, Leigh N. (Dr.)" userId="2d3c76cb-2cc8-433d-8631-2e149ff28413" providerId="ADAL" clId="{B3F60991-0603-5447-812E-8B7FC6E80BD0}" dt="2020-02-21T09:33:01.936" v="1033" actId="20577"/>
          <ac:spMkLst>
            <pc:docMk/>
            <pc:sldMk cId="261666207" sldId="280"/>
            <ac:spMk id="2" creationId="{3A70CC04-F7D7-7744-AF04-F855956F9566}"/>
          </ac:spMkLst>
        </pc:spChg>
        <pc:spChg chg="mod">
          <ac:chgData name="Fletcher, Leigh N. (Dr.)" userId="2d3c76cb-2cc8-433d-8631-2e149ff28413" providerId="ADAL" clId="{B3F60991-0603-5447-812E-8B7FC6E80BD0}" dt="2020-02-21T15:29:30.225" v="1693" actId="114"/>
          <ac:spMkLst>
            <pc:docMk/>
            <pc:sldMk cId="261666207" sldId="280"/>
            <ac:spMk id="3" creationId="{3C78C7D3-942B-A248-8314-D41F6C1FF3C8}"/>
          </ac:spMkLst>
        </pc:spChg>
      </pc:sldChg>
      <pc:sldChg chg="addSp modSp add">
        <pc:chgData name="Fletcher, Leigh N. (Dr.)" userId="2d3c76cb-2cc8-433d-8631-2e149ff28413" providerId="ADAL" clId="{B3F60991-0603-5447-812E-8B7FC6E80BD0}" dt="2020-02-21T14:46:21.309" v="1092" actId="1076"/>
        <pc:sldMkLst>
          <pc:docMk/>
          <pc:sldMk cId="665635330" sldId="282"/>
        </pc:sldMkLst>
        <pc:spChg chg="mod">
          <ac:chgData name="Fletcher, Leigh N. (Dr.)" userId="2d3c76cb-2cc8-433d-8631-2e149ff28413" providerId="ADAL" clId="{B3F60991-0603-5447-812E-8B7FC6E80BD0}" dt="2020-02-21T09:13:55.954" v="211" actId="20577"/>
          <ac:spMkLst>
            <pc:docMk/>
            <pc:sldMk cId="665635330" sldId="282"/>
            <ac:spMk id="2" creationId="{3299348F-B3FF-9844-BC62-EE14709B7ACC}"/>
          </ac:spMkLst>
        </pc:spChg>
        <pc:spChg chg="mod">
          <ac:chgData name="Fletcher, Leigh N. (Dr.)" userId="2d3c76cb-2cc8-433d-8631-2e149ff28413" providerId="ADAL" clId="{B3F60991-0603-5447-812E-8B7FC6E80BD0}" dt="2020-02-21T09:22:09.003" v="575" actId="14100"/>
          <ac:spMkLst>
            <pc:docMk/>
            <pc:sldMk cId="665635330" sldId="282"/>
            <ac:spMk id="3" creationId="{BB74DCA9-2B10-0742-9F11-1E45E3E64F77}"/>
          </ac:spMkLst>
        </pc:spChg>
        <pc:spChg chg="add mod">
          <ac:chgData name="Fletcher, Leigh N. (Dr.)" userId="2d3c76cb-2cc8-433d-8631-2e149ff28413" providerId="ADAL" clId="{B3F60991-0603-5447-812E-8B7FC6E80BD0}" dt="2020-02-21T14:45:53.408" v="1085" actId="1076"/>
          <ac:spMkLst>
            <pc:docMk/>
            <pc:sldMk cId="665635330" sldId="282"/>
            <ac:spMk id="7" creationId="{C0BB98D2-AC06-A444-8E64-E407EAFA9534}"/>
          </ac:spMkLst>
        </pc:spChg>
        <pc:spChg chg="add mod">
          <ac:chgData name="Fletcher, Leigh N. (Dr.)" userId="2d3c76cb-2cc8-433d-8631-2e149ff28413" providerId="ADAL" clId="{B3F60991-0603-5447-812E-8B7FC6E80BD0}" dt="2020-02-21T14:46:21.309" v="1092" actId="1076"/>
          <ac:spMkLst>
            <pc:docMk/>
            <pc:sldMk cId="665635330" sldId="282"/>
            <ac:spMk id="8" creationId="{1011CAF9-8D55-9647-A678-52A33DE5249C}"/>
          </ac:spMkLst>
        </pc:sp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4" creationId="{57B4C526-02CB-7A4B-8AD6-25876E0A8FC4}"/>
          </ac:picMkLst>
        </pc:picChg>
        <pc:picChg chg="add mod">
          <ac:chgData name="Fletcher, Leigh N. (Dr.)" userId="2d3c76cb-2cc8-433d-8631-2e149ff28413" providerId="ADAL" clId="{B3F60991-0603-5447-812E-8B7FC6E80BD0}" dt="2020-02-21T14:46:18.090" v="1091" actId="1076"/>
          <ac:picMkLst>
            <pc:docMk/>
            <pc:sldMk cId="665635330" sldId="282"/>
            <ac:picMk id="5" creationId="{05DDA689-C81E-5F4B-AE44-E4D51320D5E6}"/>
          </ac:picMkLst>
        </pc:picChg>
        <pc:picChg chg="add mod">
          <ac:chgData name="Fletcher, Leigh N. (Dr.)" userId="2d3c76cb-2cc8-433d-8631-2e149ff28413" providerId="ADAL" clId="{B3F60991-0603-5447-812E-8B7FC6E80BD0}" dt="2020-02-21T09:22:06.151" v="574" actId="1037"/>
          <ac:picMkLst>
            <pc:docMk/>
            <pc:sldMk cId="665635330" sldId="282"/>
            <ac:picMk id="6" creationId="{99DD8BE2-2E59-CA4C-B093-38FC38BAF9A9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4:49:14.595" v="1133" actId="20577"/>
        <pc:sldMkLst>
          <pc:docMk/>
          <pc:sldMk cId="532566415" sldId="283"/>
        </pc:sldMkLst>
        <pc:spChg chg="mod">
          <ac:chgData name="Fletcher, Leigh N. (Dr.)" userId="2d3c76cb-2cc8-433d-8631-2e149ff28413" providerId="ADAL" clId="{B3F60991-0603-5447-812E-8B7FC6E80BD0}" dt="2020-02-21T14:44:56.049" v="1057" actId="14100"/>
          <ac:spMkLst>
            <pc:docMk/>
            <pc:sldMk cId="532566415" sldId="283"/>
            <ac:spMk id="2" creationId="{D4ACAB3D-5285-C942-9AD0-357F58D51100}"/>
          </ac:spMkLst>
        </pc:spChg>
        <pc:spChg chg="mod">
          <ac:chgData name="Fletcher, Leigh N. (Dr.)" userId="2d3c76cb-2cc8-433d-8631-2e149ff28413" providerId="ADAL" clId="{B3F60991-0603-5447-812E-8B7FC6E80BD0}" dt="2020-02-21T14:49:14.595" v="1133" actId="20577"/>
          <ac:spMkLst>
            <pc:docMk/>
            <pc:sldMk cId="532566415" sldId="283"/>
            <ac:spMk id="3" creationId="{518BAD03-B84D-8840-9F66-0A9FF478F027}"/>
          </ac:spMkLst>
        </pc:spChg>
        <pc:spChg chg="add mod">
          <ac:chgData name="Fletcher, Leigh N. (Dr.)" userId="2d3c76cb-2cc8-433d-8631-2e149ff28413" providerId="ADAL" clId="{B3F60991-0603-5447-812E-8B7FC6E80BD0}" dt="2020-02-21T14:45:30.615" v="1081" actId="1076"/>
          <ac:spMkLst>
            <pc:docMk/>
            <pc:sldMk cId="532566415" sldId="283"/>
            <ac:spMk id="7" creationId="{71A17645-A06B-E044-A5B7-3ECDC2ED524C}"/>
          </ac:spMkLst>
        </pc:spChg>
        <pc:spChg chg="add mod">
          <ac:chgData name="Fletcher, Leigh N. (Dr.)" userId="2d3c76cb-2cc8-433d-8631-2e149ff28413" providerId="ADAL" clId="{B3F60991-0603-5447-812E-8B7FC6E80BD0}" dt="2020-02-21T14:46:31.805" v="1094" actId="1076"/>
          <ac:spMkLst>
            <pc:docMk/>
            <pc:sldMk cId="532566415" sldId="283"/>
            <ac:spMk id="8" creationId="{6B4E52F5-4CBF-7543-B74A-6E88FB3E9BE1}"/>
          </ac:spMkLst>
        </pc:sp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4" creationId="{46216B8D-4C76-1847-8FC3-0014C185AA32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5" creationId="{B78B62FD-98B1-2746-AB20-1CA8D522DD9A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6" creationId="{0202A31D-2031-5544-9E77-9DA836AB50D3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4:45:39.487" v="1083"/>
        <pc:sldMkLst>
          <pc:docMk/>
          <pc:sldMk cId="495033523" sldId="284"/>
        </pc:sldMkLst>
      </pc:sldChg>
      <pc:sldChg chg="addSp delSp modSp add">
        <pc:chgData name="Fletcher, Leigh N. (Dr.)" userId="2d3c76cb-2cc8-433d-8631-2e149ff28413" providerId="ADAL" clId="{B3F60991-0603-5447-812E-8B7FC6E80BD0}" dt="2020-02-21T16:43:26.557" v="2023" actId="1076"/>
        <pc:sldMkLst>
          <pc:docMk/>
          <pc:sldMk cId="2805646043" sldId="284"/>
        </pc:sldMkLst>
        <pc:spChg chg="mod">
          <ac:chgData name="Fletcher, Leigh N. (Dr.)" userId="2d3c76cb-2cc8-433d-8631-2e149ff28413" providerId="ADAL" clId="{B3F60991-0603-5447-812E-8B7FC6E80BD0}" dt="2020-02-21T14:48:45.187" v="1113" actId="20577"/>
          <ac:spMkLst>
            <pc:docMk/>
            <pc:sldMk cId="2805646043" sldId="284"/>
            <ac:spMk id="2" creationId="{7F13D0E9-904B-5649-B682-BA6D565E0C8F}"/>
          </ac:spMkLst>
        </pc:spChg>
        <pc:spChg chg="add mod">
          <ac:chgData name="Fletcher, Leigh N. (Dr.)" userId="2d3c76cb-2cc8-433d-8631-2e149ff28413" providerId="ADAL" clId="{B3F60991-0603-5447-812E-8B7FC6E80BD0}" dt="2020-02-21T16:43:26.557" v="2023" actId="1076"/>
          <ac:spMkLst>
            <pc:docMk/>
            <pc:sldMk cId="2805646043" sldId="284"/>
            <ac:spMk id="5" creationId="{90C42B6E-8B8F-D24F-BD9C-8DFF3D1A9072}"/>
          </ac:spMkLst>
        </pc:spChg>
        <pc:spChg chg="add del mod">
          <ac:chgData name="Fletcher, Leigh N. (Dr.)" userId="2d3c76cb-2cc8-433d-8631-2e149ff28413" providerId="ADAL" clId="{B3F60991-0603-5447-812E-8B7FC6E80BD0}" dt="2020-02-21T15:39:35.547" v="1876"/>
          <ac:spMkLst>
            <pc:docMk/>
            <pc:sldMk cId="2805646043" sldId="284"/>
            <ac:spMk id="6" creationId="{0904FFE5-7AC8-DF43-82AB-2214926D95BF}"/>
          </ac:spMkLst>
        </pc:spChg>
        <pc:spChg chg="add mod">
          <ac:chgData name="Fletcher, Leigh N. (Dr.)" userId="2d3c76cb-2cc8-433d-8631-2e149ff28413" providerId="ADAL" clId="{B3F60991-0603-5447-812E-8B7FC6E80BD0}" dt="2020-02-21T15:39:53.895" v="1910" actId="1076"/>
          <ac:spMkLst>
            <pc:docMk/>
            <pc:sldMk cId="2805646043" sldId="284"/>
            <ac:spMk id="7" creationId="{00034A13-83D5-8B43-8FAE-4467ACF165BE}"/>
          </ac:spMkLst>
        </pc:spChg>
        <pc:picChg chg="add del mod">
          <ac:chgData name="Fletcher, Leigh N. (Dr.)" userId="2d3c76cb-2cc8-433d-8631-2e149ff28413" providerId="ADAL" clId="{B3F60991-0603-5447-812E-8B7FC6E80BD0}" dt="2020-02-21T16:43:15.239" v="2018" actId="478"/>
          <ac:picMkLst>
            <pc:docMk/>
            <pc:sldMk cId="2805646043" sldId="284"/>
            <ac:picMk id="4" creationId="{A30A730B-DCC1-A04C-A5C8-C7375FADD3F3}"/>
          </ac:picMkLst>
        </pc:picChg>
        <pc:picChg chg="add mod">
          <ac:chgData name="Fletcher, Leigh N. (Dr.)" userId="2d3c76cb-2cc8-433d-8631-2e149ff28413" providerId="ADAL" clId="{B3F60991-0603-5447-812E-8B7FC6E80BD0}" dt="2020-02-21T16:43:23.569" v="2022" actId="167"/>
          <ac:picMkLst>
            <pc:docMk/>
            <pc:sldMk cId="2805646043" sldId="284"/>
            <ac:picMk id="8" creationId="{037B8D92-2548-3147-AF4E-D1DB5808953A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06.979" v="2029" actId="1076"/>
        <pc:sldMkLst>
          <pc:docMk/>
          <pc:sldMk cId="1608156376" sldId="285"/>
        </pc:sldMkLst>
        <pc:spChg chg="mod">
          <ac:chgData name="Fletcher, Leigh N. (Dr.)" userId="2d3c76cb-2cc8-433d-8631-2e149ff28413" providerId="ADAL" clId="{B3F60991-0603-5447-812E-8B7FC6E80BD0}" dt="2020-02-21T15:07:48.332" v="1229" actId="20577"/>
          <ac:spMkLst>
            <pc:docMk/>
            <pc:sldMk cId="1608156376" sldId="285"/>
            <ac:spMk id="2" creationId="{FFA53AC7-36B0-274D-96FD-79282900C25E}"/>
          </ac:spMkLst>
        </pc:spChg>
        <pc:spChg chg="add mod">
          <ac:chgData name="Fletcher, Leigh N. (Dr.)" userId="2d3c76cb-2cc8-433d-8631-2e149ff28413" providerId="ADAL" clId="{B3F60991-0603-5447-812E-8B7FC6E80BD0}" dt="2020-02-21T16:44:06.979" v="2029" actId="1076"/>
          <ac:spMkLst>
            <pc:docMk/>
            <pc:sldMk cId="1608156376" sldId="285"/>
            <ac:spMk id="5" creationId="{99D71560-5F8F-E04F-8E0F-58A124DB9038}"/>
          </ac:spMkLst>
        </pc:spChg>
        <pc:spChg chg="add mod">
          <ac:chgData name="Fletcher, Leigh N. (Dr.)" userId="2d3c76cb-2cc8-433d-8631-2e149ff28413" providerId="ADAL" clId="{B3F60991-0603-5447-812E-8B7FC6E80BD0}" dt="2020-02-21T15:39:58.510" v="1912" actId="1036"/>
          <ac:spMkLst>
            <pc:docMk/>
            <pc:sldMk cId="1608156376" sldId="285"/>
            <ac:spMk id="6" creationId="{27FA808D-3872-894C-916A-0AD08A5EC9DD}"/>
          </ac:spMkLst>
        </pc:spChg>
        <pc:picChg chg="add del mod">
          <ac:chgData name="Fletcher, Leigh N. (Dr.)" userId="2d3c76cb-2cc8-433d-8631-2e149ff28413" providerId="ADAL" clId="{B3F60991-0603-5447-812E-8B7FC6E80BD0}" dt="2020-02-21T16:43:54.198" v="2024" actId="478"/>
          <ac:picMkLst>
            <pc:docMk/>
            <pc:sldMk cId="1608156376" sldId="285"/>
            <ac:picMk id="4" creationId="{099FD342-AD83-8048-8BB4-2FBE9B4A05D1}"/>
          </ac:picMkLst>
        </pc:picChg>
        <pc:picChg chg="add mod">
          <ac:chgData name="Fletcher, Leigh N. (Dr.)" userId="2d3c76cb-2cc8-433d-8631-2e149ff28413" providerId="ADAL" clId="{B3F60991-0603-5447-812E-8B7FC6E80BD0}" dt="2020-02-21T16:44:03.787" v="2028" actId="167"/>
          <ac:picMkLst>
            <pc:docMk/>
            <pc:sldMk cId="1608156376" sldId="285"/>
            <ac:picMk id="7" creationId="{415FFF05-698F-3E4C-868A-1CD7BDAC17DC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4:49.505" v="2036" actId="1076"/>
        <pc:sldMkLst>
          <pc:docMk/>
          <pc:sldMk cId="1534104740" sldId="286"/>
        </pc:sldMkLst>
        <pc:spChg chg="mod">
          <ac:chgData name="Fletcher, Leigh N. (Dr.)" userId="2d3c76cb-2cc8-433d-8631-2e149ff28413" providerId="ADAL" clId="{B3F60991-0603-5447-812E-8B7FC6E80BD0}" dt="2020-02-21T15:14:39.696" v="1256" actId="20577"/>
          <ac:spMkLst>
            <pc:docMk/>
            <pc:sldMk cId="1534104740" sldId="286"/>
            <ac:spMk id="2" creationId="{D98DE0C1-5D85-5D42-A9A8-8A0F4D100291}"/>
          </ac:spMkLst>
        </pc:spChg>
        <pc:spChg chg="add mod">
          <ac:chgData name="Fletcher, Leigh N. (Dr.)" userId="2d3c76cb-2cc8-433d-8631-2e149ff28413" providerId="ADAL" clId="{B3F60991-0603-5447-812E-8B7FC6E80BD0}" dt="2020-02-21T16:44:49.505" v="2036" actId="1076"/>
          <ac:spMkLst>
            <pc:docMk/>
            <pc:sldMk cId="1534104740" sldId="286"/>
            <ac:spMk id="5" creationId="{2A3C013E-FA22-2B42-A8A5-215F4E80DE32}"/>
          </ac:spMkLst>
        </pc:spChg>
        <pc:spChg chg="add">
          <ac:chgData name="Fletcher, Leigh N. (Dr.)" userId="2d3c76cb-2cc8-433d-8631-2e149ff28413" providerId="ADAL" clId="{B3F60991-0603-5447-812E-8B7FC6E80BD0}" dt="2020-02-21T15:40:00.783" v="1913"/>
          <ac:spMkLst>
            <pc:docMk/>
            <pc:sldMk cId="1534104740" sldId="286"/>
            <ac:spMk id="6" creationId="{60369EFB-0709-9B46-BCDE-ECE671266A9C}"/>
          </ac:spMkLst>
        </pc:spChg>
        <pc:picChg chg="add del mod">
          <ac:chgData name="Fletcher, Leigh N. (Dr.)" userId="2d3c76cb-2cc8-433d-8631-2e149ff28413" providerId="ADAL" clId="{B3F60991-0603-5447-812E-8B7FC6E80BD0}" dt="2020-02-21T16:44:37.208" v="2030" actId="478"/>
          <ac:picMkLst>
            <pc:docMk/>
            <pc:sldMk cId="1534104740" sldId="286"/>
            <ac:picMk id="4" creationId="{5FC055E2-9949-274F-86FB-933EEE0F99EA}"/>
          </ac:picMkLst>
        </pc:picChg>
        <pc:picChg chg="add mod">
          <ac:chgData name="Fletcher, Leigh N. (Dr.)" userId="2d3c76cb-2cc8-433d-8631-2e149ff28413" providerId="ADAL" clId="{B3F60991-0603-5447-812E-8B7FC6E80BD0}" dt="2020-02-21T16:44:44.975" v="2034" actId="167"/>
          <ac:picMkLst>
            <pc:docMk/>
            <pc:sldMk cId="1534104740" sldId="286"/>
            <ac:picMk id="7" creationId="{C5E9E259-A668-9345-BF8A-095B8CBDD625}"/>
          </ac:picMkLst>
        </pc:picChg>
      </pc:sldChg>
      <pc:sldChg chg="addSp delSp modSp add">
        <pc:chgData name="Fletcher, Leigh N. (Dr.)" userId="2d3c76cb-2cc8-433d-8631-2e149ff28413" providerId="ADAL" clId="{B3F60991-0603-5447-812E-8B7FC6E80BD0}" dt="2020-02-21T16:47:17.707" v="2050" actId="167"/>
        <pc:sldMkLst>
          <pc:docMk/>
          <pc:sldMk cId="3544983043" sldId="287"/>
        </pc:sldMkLst>
        <pc:spChg chg="mod">
          <ac:chgData name="Fletcher, Leigh N. (Dr.)" userId="2d3c76cb-2cc8-433d-8631-2e149ff28413" providerId="ADAL" clId="{B3F60991-0603-5447-812E-8B7FC6E80BD0}" dt="2020-02-21T15:17:32.161" v="1311" actId="20577"/>
          <ac:spMkLst>
            <pc:docMk/>
            <pc:sldMk cId="3544983043" sldId="287"/>
            <ac:spMk id="2" creationId="{81DC2BFD-C14B-AE4C-BCE3-B1F659806924}"/>
          </ac:spMkLst>
        </pc:spChg>
        <pc:spChg chg="mod">
          <ac:chgData name="Fletcher, Leigh N. (Dr.)" userId="2d3c76cb-2cc8-433d-8631-2e149ff28413" providerId="ADAL" clId="{B3F60991-0603-5447-812E-8B7FC6E80BD0}" dt="2020-02-21T16:47:04.777" v="2044" actId="5793"/>
          <ac:spMkLst>
            <pc:docMk/>
            <pc:sldMk cId="3544983043" sldId="287"/>
            <ac:spMk id="3" creationId="{7B6BD0B1-8B66-804A-875E-FD05BD2B7A15}"/>
          </ac:spMkLst>
        </pc:spChg>
        <pc:spChg chg="add mod">
          <ac:chgData name="Fletcher, Leigh N. (Dr.)" userId="2d3c76cb-2cc8-433d-8631-2e149ff28413" providerId="ADAL" clId="{B3F60991-0603-5447-812E-8B7FC6E80BD0}" dt="2020-02-21T16:45:58.367" v="2043" actId="1076"/>
          <ac:spMkLst>
            <pc:docMk/>
            <pc:sldMk cId="3544983043" sldId="287"/>
            <ac:spMk id="5" creationId="{DE2DC5F1-D6EE-4148-84A9-BCE828665AFB}"/>
          </ac:spMkLst>
        </pc:spChg>
        <pc:spChg chg="add">
          <ac:chgData name="Fletcher, Leigh N. (Dr.)" userId="2d3c76cb-2cc8-433d-8631-2e149ff28413" providerId="ADAL" clId="{B3F60991-0603-5447-812E-8B7FC6E80BD0}" dt="2020-02-21T15:40:03.371" v="1914"/>
          <ac:spMkLst>
            <pc:docMk/>
            <pc:sldMk cId="3544983043" sldId="287"/>
            <ac:spMk id="6" creationId="{511BC2FB-FBFA-6A43-A134-4833E60CCD2C}"/>
          </ac:spMkLst>
        </pc:spChg>
        <pc:picChg chg="add del mod">
          <ac:chgData name="Fletcher, Leigh N. (Dr.)" userId="2d3c76cb-2cc8-433d-8631-2e149ff28413" providerId="ADAL" clId="{B3F60991-0603-5447-812E-8B7FC6E80BD0}" dt="2020-02-21T16:45:46.070" v="2037" actId="478"/>
          <ac:picMkLst>
            <pc:docMk/>
            <pc:sldMk cId="3544983043" sldId="287"/>
            <ac:picMk id="4" creationId="{7302CFCC-8B99-814A-96B9-74850C2156E0}"/>
          </ac:picMkLst>
        </pc:picChg>
        <pc:picChg chg="add del mod">
          <ac:chgData name="Fletcher, Leigh N. (Dr.)" userId="2d3c76cb-2cc8-433d-8631-2e149ff28413" providerId="ADAL" clId="{B3F60991-0603-5447-812E-8B7FC6E80BD0}" dt="2020-02-21T16:47:06.599" v="2045" actId="478"/>
          <ac:picMkLst>
            <pc:docMk/>
            <pc:sldMk cId="3544983043" sldId="287"/>
            <ac:picMk id="7" creationId="{06AD848E-B7A6-E34D-829B-F8CA29A3B909}"/>
          </ac:picMkLst>
        </pc:picChg>
        <pc:picChg chg="add mod">
          <ac:chgData name="Fletcher, Leigh N. (Dr.)" userId="2d3c76cb-2cc8-433d-8631-2e149ff28413" providerId="ADAL" clId="{B3F60991-0603-5447-812E-8B7FC6E80BD0}" dt="2020-02-21T16:47:17.707" v="2050" actId="167"/>
          <ac:picMkLst>
            <pc:docMk/>
            <pc:sldMk cId="3544983043" sldId="287"/>
            <ac:picMk id="8" creationId="{702DDD94-F6F4-0246-9DBD-75FFC9730A0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7.715" v="1915"/>
        <pc:sldMkLst>
          <pc:docMk/>
          <pc:sldMk cId="2730205316" sldId="288"/>
        </pc:sldMkLst>
        <pc:spChg chg="mod">
          <ac:chgData name="Fletcher, Leigh N. (Dr.)" userId="2d3c76cb-2cc8-433d-8631-2e149ff28413" providerId="ADAL" clId="{B3F60991-0603-5447-812E-8B7FC6E80BD0}" dt="2020-02-21T15:32:30.805" v="1715" actId="20577"/>
          <ac:spMkLst>
            <pc:docMk/>
            <pc:sldMk cId="2730205316" sldId="288"/>
            <ac:spMk id="2" creationId="{97447201-98C9-3C4F-949A-FDE75A2ED97F}"/>
          </ac:spMkLst>
        </pc:spChg>
        <pc:spChg chg="add mod">
          <ac:chgData name="Fletcher, Leigh N. (Dr.)" userId="2d3c76cb-2cc8-433d-8631-2e149ff28413" providerId="ADAL" clId="{B3F60991-0603-5447-812E-8B7FC6E80BD0}" dt="2020-02-21T15:32:45.453" v="1729" actId="1076"/>
          <ac:spMkLst>
            <pc:docMk/>
            <pc:sldMk cId="2730205316" sldId="288"/>
            <ac:spMk id="5" creationId="{2E9A1EFF-434F-D042-B5E0-98D82F46C5B6}"/>
          </ac:spMkLst>
        </pc:spChg>
        <pc:spChg chg="add">
          <ac:chgData name="Fletcher, Leigh N. (Dr.)" userId="2d3c76cb-2cc8-433d-8631-2e149ff28413" providerId="ADAL" clId="{B3F60991-0603-5447-812E-8B7FC6E80BD0}" dt="2020-02-21T15:40:07.715" v="1915"/>
          <ac:spMkLst>
            <pc:docMk/>
            <pc:sldMk cId="2730205316" sldId="288"/>
            <ac:spMk id="6" creationId="{B313B8DF-3B1E-7642-8461-0802995ADD33}"/>
          </ac:spMkLst>
        </pc:spChg>
        <pc:picChg chg="add mod">
          <ac:chgData name="Fletcher, Leigh N. (Dr.)" userId="2d3c76cb-2cc8-433d-8631-2e149ff28413" providerId="ADAL" clId="{B3F60991-0603-5447-812E-8B7FC6E80BD0}" dt="2020-02-21T15:33:52.651" v="1738" actId="14100"/>
          <ac:picMkLst>
            <pc:docMk/>
            <pc:sldMk cId="2730205316" sldId="288"/>
            <ac:picMk id="4" creationId="{8C6D6321-53F3-A549-8680-68CF561996F3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9.481" v="1916"/>
        <pc:sldMkLst>
          <pc:docMk/>
          <pc:sldMk cId="1153126567" sldId="289"/>
        </pc:sldMkLst>
        <pc:spChg chg="mod">
          <ac:chgData name="Fletcher, Leigh N. (Dr.)" userId="2d3c76cb-2cc8-433d-8631-2e149ff28413" providerId="ADAL" clId="{B3F60991-0603-5447-812E-8B7FC6E80BD0}" dt="2020-02-21T15:33:57.589" v="1752" actId="20577"/>
          <ac:spMkLst>
            <pc:docMk/>
            <pc:sldMk cId="1153126567" sldId="289"/>
            <ac:spMk id="2" creationId="{FCD01547-5614-204E-91F4-0F484BD180D1}"/>
          </ac:spMkLst>
        </pc:spChg>
        <pc:spChg chg="add">
          <ac:chgData name="Fletcher, Leigh N. (Dr.)" userId="2d3c76cb-2cc8-433d-8631-2e149ff28413" providerId="ADAL" clId="{B3F60991-0603-5447-812E-8B7FC6E80BD0}" dt="2020-02-21T15:34:03.475" v="1753"/>
          <ac:spMkLst>
            <pc:docMk/>
            <pc:sldMk cId="1153126567" sldId="289"/>
            <ac:spMk id="5" creationId="{CFEA6588-CCF4-B345-9762-4DF1BC9E7B65}"/>
          </ac:spMkLst>
        </pc:spChg>
        <pc:spChg chg="add">
          <ac:chgData name="Fletcher, Leigh N. (Dr.)" userId="2d3c76cb-2cc8-433d-8631-2e149ff28413" providerId="ADAL" clId="{B3F60991-0603-5447-812E-8B7FC6E80BD0}" dt="2020-02-21T15:40:09.481" v="1916"/>
          <ac:spMkLst>
            <pc:docMk/>
            <pc:sldMk cId="1153126567" sldId="289"/>
            <ac:spMk id="6" creationId="{D8467FC0-6F7F-2F46-829C-ECEB6B0A2C5E}"/>
          </ac:spMkLst>
        </pc:spChg>
        <pc:picChg chg="add mod">
          <ac:chgData name="Fletcher, Leigh N. (Dr.)" userId="2d3c76cb-2cc8-433d-8631-2e149ff28413" providerId="ADAL" clId="{B3F60991-0603-5447-812E-8B7FC6E80BD0}" dt="2020-02-21T15:33:48.185" v="1737" actId="14100"/>
          <ac:picMkLst>
            <pc:docMk/>
            <pc:sldMk cId="1153126567" sldId="289"/>
            <ac:picMk id="4" creationId="{E599009D-8822-4E43-8885-47895C7E6B1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1.107" v="1917"/>
        <pc:sldMkLst>
          <pc:docMk/>
          <pc:sldMk cId="887092731" sldId="290"/>
        </pc:sldMkLst>
        <pc:spChg chg="mod">
          <ac:chgData name="Fletcher, Leigh N. (Dr.)" userId="2d3c76cb-2cc8-433d-8631-2e149ff28413" providerId="ADAL" clId="{B3F60991-0603-5447-812E-8B7FC6E80BD0}" dt="2020-02-21T15:34:23.611" v="1771" actId="20577"/>
          <ac:spMkLst>
            <pc:docMk/>
            <pc:sldMk cId="887092731" sldId="290"/>
            <ac:spMk id="2" creationId="{4B459C4D-1DBF-5E47-93F6-E92178CD1787}"/>
          </ac:spMkLst>
        </pc:spChg>
        <pc:spChg chg="add">
          <ac:chgData name="Fletcher, Leigh N. (Dr.)" userId="2d3c76cb-2cc8-433d-8631-2e149ff28413" providerId="ADAL" clId="{B3F60991-0603-5447-812E-8B7FC6E80BD0}" dt="2020-02-21T15:35:11.831" v="1790"/>
          <ac:spMkLst>
            <pc:docMk/>
            <pc:sldMk cId="887092731" sldId="290"/>
            <ac:spMk id="5" creationId="{E23C8C5A-717D-3241-AFC8-DA6242808239}"/>
          </ac:spMkLst>
        </pc:spChg>
        <pc:spChg chg="add">
          <ac:chgData name="Fletcher, Leigh N. (Dr.)" userId="2d3c76cb-2cc8-433d-8631-2e149ff28413" providerId="ADAL" clId="{B3F60991-0603-5447-812E-8B7FC6E80BD0}" dt="2020-02-21T15:40:11.107" v="1917"/>
          <ac:spMkLst>
            <pc:docMk/>
            <pc:sldMk cId="887092731" sldId="290"/>
            <ac:spMk id="6" creationId="{8FBD5A9C-C76B-F547-A26A-6BCDAE96FB48}"/>
          </ac:spMkLst>
        </pc:spChg>
        <pc:picChg chg="add mod">
          <ac:chgData name="Fletcher, Leigh N. (Dr.)" userId="2d3c76cb-2cc8-433d-8631-2e149ff28413" providerId="ADAL" clId="{B3F60991-0603-5447-812E-8B7FC6E80BD0}" dt="2020-02-21T15:35:07.330" v="1789" actId="14100"/>
          <ac:picMkLst>
            <pc:docMk/>
            <pc:sldMk cId="887092731" sldId="290"/>
            <ac:picMk id="4" creationId="{8EBC2EB8-3237-D64A-B7DE-A379D99B70BE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2.741" v="1918"/>
        <pc:sldMkLst>
          <pc:docMk/>
          <pc:sldMk cId="4203793220" sldId="291"/>
        </pc:sldMkLst>
        <pc:spChg chg="mod">
          <ac:chgData name="Fletcher, Leigh N. (Dr.)" userId="2d3c76cb-2cc8-433d-8631-2e149ff28413" providerId="ADAL" clId="{B3F60991-0603-5447-812E-8B7FC6E80BD0}" dt="2020-02-21T15:34:29.214" v="1786" actId="20577"/>
          <ac:spMkLst>
            <pc:docMk/>
            <pc:sldMk cId="4203793220" sldId="291"/>
            <ac:spMk id="2" creationId="{71880B0D-3559-3648-B6FE-9A241F3FC76D}"/>
          </ac:spMkLst>
        </pc:spChg>
        <pc:spChg chg="add mod">
          <ac:chgData name="Fletcher, Leigh N. (Dr.)" userId="2d3c76cb-2cc8-433d-8631-2e149ff28413" providerId="ADAL" clId="{B3F60991-0603-5447-812E-8B7FC6E80BD0}" dt="2020-02-21T15:35:50.678" v="1795" actId="1076"/>
          <ac:spMkLst>
            <pc:docMk/>
            <pc:sldMk cId="4203793220" sldId="291"/>
            <ac:spMk id="5" creationId="{A0DE9135-A934-DF40-9381-B76A3928A123}"/>
          </ac:spMkLst>
        </pc:spChg>
        <pc:spChg chg="add">
          <ac:chgData name="Fletcher, Leigh N. (Dr.)" userId="2d3c76cb-2cc8-433d-8631-2e149ff28413" providerId="ADAL" clId="{B3F60991-0603-5447-812E-8B7FC6E80BD0}" dt="2020-02-21T15:40:12.741" v="1918"/>
          <ac:spMkLst>
            <pc:docMk/>
            <pc:sldMk cId="4203793220" sldId="291"/>
            <ac:spMk id="6" creationId="{94963230-FCF9-5E45-BE55-3A23617806F1}"/>
          </ac:spMkLst>
        </pc:spChg>
        <pc:picChg chg="add mod">
          <ac:chgData name="Fletcher, Leigh N. (Dr.)" userId="2d3c76cb-2cc8-433d-8631-2e149ff28413" providerId="ADAL" clId="{B3F60991-0603-5447-812E-8B7FC6E80BD0}" dt="2020-02-21T15:35:43.420" v="1793" actId="14100"/>
          <ac:picMkLst>
            <pc:docMk/>
            <pc:sldMk cId="4203793220" sldId="291"/>
            <ac:picMk id="4" creationId="{0BCAB53F-2D5A-7842-9ABB-9ECE5F3F7521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5:40:17.871" v="1919" actId="2696"/>
        <pc:sldMkLst>
          <pc:docMk/>
          <pc:sldMk cId="904552726" sldId="292"/>
        </pc:sldMkLst>
      </pc:sldChg>
    </pc:docChg>
  </pc:docChgLst>
  <pc:docChgLst>
    <pc:chgData name="Fletcher, Leigh N. (Dr.)" userId="2d3c76cb-2cc8-433d-8631-2e149ff28413" providerId="ADAL" clId="{4845C921-07F5-C447-9924-61ADCFDC9B89}"/>
    <pc:docChg chg="undo custSel modSld">
      <pc:chgData name="Fletcher, Leigh N. (Dr.)" userId="2d3c76cb-2cc8-433d-8631-2e149ff28413" providerId="ADAL" clId="{4845C921-07F5-C447-9924-61ADCFDC9B89}" dt="2020-03-11T10:16:06.171" v="1120" actId="114"/>
      <pc:docMkLst>
        <pc:docMk/>
      </pc:docMkLst>
      <pc:sldChg chg="modSp">
        <pc:chgData name="Fletcher, Leigh N. (Dr.)" userId="2d3c76cb-2cc8-433d-8631-2e149ff28413" providerId="ADAL" clId="{4845C921-07F5-C447-9924-61ADCFDC9B89}" dt="2020-03-11T10:04:12.309" v="506" actId="20577"/>
        <pc:sldMkLst>
          <pc:docMk/>
          <pc:sldMk cId="2994146075" sldId="257"/>
        </pc:sldMkLst>
        <pc:spChg chg="mod">
          <ac:chgData name="Fletcher, Leigh N. (Dr.)" userId="2d3c76cb-2cc8-433d-8631-2e149ff28413" providerId="ADAL" clId="{4845C921-07F5-C447-9924-61ADCFDC9B89}" dt="2020-03-11T10:04:12.309" v="506" actId="20577"/>
          <ac:spMkLst>
            <pc:docMk/>
            <pc:sldMk cId="2994146075" sldId="257"/>
            <ac:spMk id="3" creationId="{6ABE8ADD-7E03-9349-B2C2-A50DAD603BCF}"/>
          </ac:spMkLst>
        </pc:spChg>
      </pc:sldChg>
      <pc:sldChg chg="modSp">
        <pc:chgData name="Fletcher, Leigh N. (Dr.)" userId="2d3c76cb-2cc8-433d-8631-2e149ff28413" providerId="ADAL" clId="{4845C921-07F5-C447-9924-61ADCFDC9B89}" dt="2020-03-11T10:08:54.059" v="693" actId="20577"/>
        <pc:sldMkLst>
          <pc:docMk/>
          <pc:sldMk cId="1372606927" sldId="258"/>
        </pc:sldMkLst>
        <pc:spChg chg="mod">
          <ac:chgData name="Fletcher, Leigh N. (Dr.)" userId="2d3c76cb-2cc8-433d-8631-2e149ff28413" providerId="ADAL" clId="{4845C921-07F5-C447-9924-61ADCFDC9B89}" dt="2020-03-11T10:08:54.059" v="693" actId="20577"/>
          <ac:spMkLst>
            <pc:docMk/>
            <pc:sldMk cId="1372606927" sldId="258"/>
            <ac:spMk id="3" creationId="{584D724D-4CBE-E045-A899-51761137C825}"/>
          </ac:spMkLst>
        </pc:spChg>
      </pc:sldChg>
      <pc:sldChg chg="modSp">
        <pc:chgData name="Fletcher, Leigh N. (Dr.)" userId="2d3c76cb-2cc8-433d-8631-2e149ff28413" providerId="ADAL" clId="{4845C921-07F5-C447-9924-61ADCFDC9B89}" dt="2020-03-11T10:16:06.171" v="1120" actId="114"/>
        <pc:sldMkLst>
          <pc:docMk/>
          <pc:sldMk cId="1063126932" sldId="261"/>
        </pc:sldMkLst>
        <pc:spChg chg="mod">
          <ac:chgData name="Fletcher, Leigh N. (Dr.)" userId="2d3c76cb-2cc8-433d-8631-2e149ff28413" providerId="ADAL" clId="{4845C921-07F5-C447-9924-61ADCFDC9B89}" dt="2020-03-11T10:04:52.307" v="508" actId="20577"/>
          <ac:spMkLst>
            <pc:docMk/>
            <pc:sldMk cId="1063126932" sldId="261"/>
            <ac:spMk id="2" creationId="{1BEEA44D-C29E-5D4D-9548-F7F60022B598}"/>
          </ac:spMkLst>
        </pc:spChg>
        <pc:spChg chg="mod">
          <ac:chgData name="Fletcher, Leigh N. (Dr.)" userId="2d3c76cb-2cc8-433d-8631-2e149ff28413" providerId="ADAL" clId="{4845C921-07F5-C447-9924-61ADCFDC9B89}" dt="2020-03-11T10:16:06.171" v="1120" actId="114"/>
          <ac:spMkLst>
            <pc:docMk/>
            <pc:sldMk cId="1063126932" sldId="261"/>
            <ac:spMk id="3" creationId="{CF7DC691-E717-C248-BAE8-B5DE58FB8EB3}"/>
          </ac:spMkLst>
        </pc:spChg>
      </pc:sldChg>
      <pc:sldChg chg="modSp">
        <pc:chgData name="Fletcher, Leigh N. (Dr.)" userId="2d3c76cb-2cc8-433d-8631-2e149ff28413" providerId="ADAL" clId="{4845C921-07F5-C447-9924-61ADCFDC9B89}" dt="2020-03-11T10:03:08" v="443" actId="27636"/>
        <pc:sldMkLst>
          <pc:docMk/>
          <pc:sldMk cId="475226427" sldId="277"/>
        </pc:sldMkLst>
        <pc:spChg chg="mod">
          <ac:chgData name="Fletcher, Leigh N. (Dr.)" userId="2d3c76cb-2cc8-433d-8631-2e149ff28413" providerId="ADAL" clId="{4845C921-07F5-C447-9924-61ADCFDC9B89}" dt="2020-03-11T10:02:19.723" v="290" actId="20577"/>
          <ac:spMkLst>
            <pc:docMk/>
            <pc:sldMk cId="475226427" sldId="277"/>
            <ac:spMk id="2" creationId="{1BEE8B97-EFDD-AB44-AE4D-D6A5890BBC9D}"/>
          </ac:spMkLst>
        </pc:spChg>
        <pc:spChg chg="mod">
          <ac:chgData name="Fletcher, Leigh N. (Dr.)" userId="2d3c76cb-2cc8-433d-8631-2e149ff28413" providerId="ADAL" clId="{4845C921-07F5-C447-9924-61ADCFDC9B89}" dt="2020-03-11T10:03:08" v="443" actId="27636"/>
          <ac:spMkLst>
            <pc:docMk/>
            <pc:sldMk cId="475226427" sldId="277"/>
            <ac:spMk id="3" creationId="{722C1EA1-3709-1E4D-8065-D47274774CC2}"/>
          </ac:spMkLst>
        </pc:spChg>
      </pc:sldChg>
      <pc:sldChg chg="modSp">
        <pc:chgData name="Fletcher, Leigh N. (Dr.)" userId="2d3c76cb-2cc8-433d-8631-2e149ff28413" providerId="ADAL" clId="{4845C921-07F5-C447-9924-61ADCFDC9B89}" dt="2020-03-11T10:13:04.986" v="1088" actId="27636"/>
        <pc:sldMkLst>
          <pc:docMk/>
          <pc:sldMk cId="2106924828" sldId="278"/>
        </pc:sldMkLst>
        <pc:spChg chg="mod">
          <ac:chgData name="Fletcher, Leigh N. (Dr.)" userId="2d3c76cb-2cc8-433d-8631-2e149ff28413" providerId="ADAL" clId="{4845C921-07F5-C447-9924-61ADCFDC9B89}" dt="2020-03-11T10:12:59.317" v="1084" actId="20577"/>
          <ac:spMkLst>
            <pc:docMk/>
            <pc:sldMk cId="2106924828" sldId="278"/>
            <ac:spMk id="2" creationId="{15270791-4E62-8B40-B3FC-0C290959FB23}"/>
          </ac:spMkLst>
        </pc:spChg>
        <pc:spChg chg="mod">
          <ac:chgData name="Fletcher, Leigh N. (Dr.)" userId="2d3c76cb-2cc8-433d-8631-2e149ff28413" providerId="ADAL" clId="{4845C921-07F5-C447-9924-61ADCFDC9B89}" dt="2020-03-11T10:13:04.986" v="1088" actId="27636"/>
          <ac:spMkLst>
            <pc:docMk/>
            <pc:sldMk cId="2106924828" sldId="278"/>
            <ac:spMk id="3" creationId="{F3C70513-3C76-4746-A76B-0844ADCF4BC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3/11/20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3/11/20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AB3D-5285-C942-9AD0-357F58D5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"/>
            <a:ext cx="9200790" cy="507878"/>
          </a:xfrm>
        </p:spPr>
        <p:txBody>
          <a:bodyPr/>
          <a:lstStyle/>
          <a:p>
            <a:r>
              <a:rPr lang="en-US" dirty="0"/>
              <a:t>Giant Planet Overview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AD03-B84D-8840-9F66-0A9FF478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50265"/>
            <a:ext cx="8280711" cy="1267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NEMESIS forward models at 2.5 cm-1 spectral resolution.</a:t>
            </a:r>
          </a:p>
          <a:p>
            <a:r>
              <a:rPr lang="en-US" dirty="0"/>
              <a:t>Jupiter (black), Saturn (red), Uranus (green), Neptune (blue).</a:t>
            </a:r>
          </a:p>
          <a:p>
            <a:r>
              <a:rPr lang="en-US" dirty="0"/>
              <a:t>Missing higher-order hydrocarbon features.</a:t>
            </a:r>
          </a:p>
          <a:p>
            <a:r>
              <a:rPr lang="en-US" dirty="0"/>
              <a:t>Demonstrate locations of key features and extensions to 7 µm.</a:t>
            </a:r>
          </a:p>
          <a:p>
            <a:r>
              <a:rPr lang="en-US" dirty="0"/>
              <a:t>Calculated for 45</a:t>
            </a:r>
            <a:r>
              <a:rPr lang="en-US" baseline="30000" dirty="0"/>
              <a:t>o</a:t>
            </a:r>
            <a:r>
              <a:rPr lang="en-US" dirty="0"/>
              <a:t> emission angle viewing, single path (i.e., no disc integration).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62FD-98B1-2746-AB20-1CA8D522D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5" y="549724"/>
            <a:ext cx="4529615" cy="278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A31D-2031-5544-9E77-9DA836AB5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73" y="551994"/>
            <a:ext cx="4451024" cy="278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16B8D-4C76-1847-8FC3-0014C185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6"/>
            <a:ext cx="743842" cy="1516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17645-A06B-E044-A5B7-3ECDC2ED524C}"/>
              </a:ext>
            </a:extLst>
          </p:cNvPr>
          <p:cNvSpPr txBox="1"/>
          <p:nvPr/>
        </p:nvSpPr>
        <p:spPr>
          <a:xfrm>
            <a:off x="7315201" y="1957227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E52F5-4CBF-7543-B74A-6E88FB3E9BE1}"/>
              </a:ext>
            </a:extLst>
          </p:cNvPr>
          <p:cNvSpPr txBox="1"/>
          <p:nvPr/>
        </p:nvSpPr>
        <p:spPr>
          <a:xfrm rot="16200000">
            <a:off x="4415324" y="2016347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2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037B8D92-2548-3147-AF4E-D1DB580895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212" y="493160"/>
            <a:ext cx="8608788" cy="4323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F13D0E9-904B-5649-B682-BA6D565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9C26-758A-8742-A2D7-091C0671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C42B6E-8B8F-D24F-BD9C-8DFF3D1A9072}"/>
              </a:ext>
            </a:extLst>
          </p:cNvPr>
          <p:cNvSpPr txBox="1"/>
          <p:nvPr/>
        </p:nvSpPr>
        <p:spPr>
          <a:xfrm>
            <a:off x="1299680" y="734602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4A13-83D5-8B43-8FAE-4467ACF165B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056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15FFF05-698F-3E4C-868A-1CD7BDAC17D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256" y="503434"/>
            <a:ext cx="8609744" cy="43124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A53AC7-36B0-274D-96FD-79282900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62CD-14F1-3446-A992-C89E7E78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71560-5F8F-E04F-8E0F-58A124DB9038}"/>
              </a:ext>
            </a:extLst>
          </p:cNvPr>
          <p:cNvSpPr txBox="1"/>
          <p:nvPr/>
        </p:nvSpPr>
        <p:spPr>
          <a:xfrm>
            <a:off x="5532634" y="724328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A808D-3872-894C-916A-0AD08A5EC9DD}"/>
              </a:ext>
            </a:extLst>
          </p:cNvPr>
          <p:cNvSpPr txBox="1"/>
          <p:nvPr/>
        </p:nvSpPr>
        <p:spPr>
          <a:xfrm>
            <a:off x="5404207" y="87330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8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5E9E259-A668-9345-BF8A-095B8CBDD6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7474" y="482885"/>
            <a:ext cx="8676525" cy="433635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8DE0C1-5D85-5D42-A9A8-8A0F4D10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E3FB-8B90-6645-A7CF-4D0CD345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3C013E-FA22-2B42-A8A5-215F4E80DE32}"/>
              </a:ext>
            </a:extLst>
          </p:cNvPr>
          <p:cNvSpPr txBox="1"/>
          <p:nvPr/>
        </p:nvSpPr>
        <p:spPr>
          <a:xfrm>
            <a:off x="1181528" y="729466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9EFB-0709-9B46-BCDE-ECE671266A9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41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02DDD94-F6F4-0246-9DBD-75FFC9730A0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9942" y="503434"/>
            <a:ext cx="8584058" cy="430719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DC2BFD-C14B-AE4C-BCE3-B1F6598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D0B1-8B66-804A-875E-FD05BD2B7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2DC5F1-D6EE-4148-84A9-BCE828665AFB}"/>
              </a:ext>
            </a:extLst>
          </p:cNvPr>
          <p:cNvSpPr txBox="1"/>
          <p:nvPr/>
        </p:nvSpPr>
        <p:spPr>
          <a:xfrm>
            <a:off x="1196939" y="739740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C2FB-FBFA-6A43-A134-4833E60CCD2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49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201-98C9-3C4F-949A-FDE75A2E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BDF7-4AA3-4942-9EB5-C1B746C3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D6321-53F3-A549-8680-68CF56199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220" y="498297"/>
            <a:ext cx="8629779" cy="4320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A1EFF-434F-D042-B5E0-98D82F46C5B6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3B8DF-3B1E-7642-8461-0802995ADD33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0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1547-5614-204E-91F4-0F484BD1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8B87-895D-404F-98BF-C9377CB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009D-8822-4E43-8885-47895C7E6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37" y="488022"/>
            <a:ext cx="8613963" cy="4331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A6588-CCF4-B345-9762-4DF1BC9E7B65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7FC0-6F7F-2F46-829C-ECEB6B0A2C5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3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9.6–18 </a:t>
            </a:r>
            <a:r>
              <a:rPr lang="el-GR" dirty="0"/>
              <a:t>μ</a:t>
            </a:r>
            <a:r>
              <a:rPr lang="en-GB" dirty="0"/>
              <a:t>m, R=29,000 (Updated, March 2020)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C4D-1DBF-5E47-93F6-E92178C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870D-046E-6D4E-A553-00561B12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C2EB8-3237-D64A-B7DE-A379D99B7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26" y="493159"/>
            <a:ext cx="8639374" cy="432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8C5A-717D-3241-AFC8-DA6242808239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D5A9C-C76B-F547-A26A-6BCDAE96FB48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870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B0D-3559-3648-B6FE-9A241F3F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5A4A-11B5-2F45-8DB2-3A082648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B53F-2D5A-7842-9ABB-9ECE5F3F7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72" y="498297"/>
            <a:ext cx="8618828" cy="431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E9135-A934-DF40-9381-B76A3928A123}"/>
              </a:ext>
            </a:extLst>
          </p:cNvPr>
          <p:cNvSpPr txBox="1"/>
          <p:nvPr/>
        </p:nvSpPr>
        <p:spPr>
          <a:xfrm>
            <a:off x="2481208" y="755152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63230-FCF9-5E45-BE55-3A23617806F1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037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(March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Enhance spectral simulations of all four giants in SMI/HRS and SMI/MRS spectral ranges (and SAFARI while we’re at it).</a:t>
            </a:r>
          </a:p>
          <a:p>
            <a:pPr lvl="1"/>
            <a:r>
              <a:rPr lang="en-US" dirty="0"/>
              <a:t>Try varying individual gases and adding exotic species.</a:t>
            </a:r>
          </a:p>
          <a:p>
            <a:pPr lvl="1"/>
            <a:r>
              <a:rPr lang="en-US" dirty="0"/>
              <a:t>Find the missing quadrupoles….</a:t>
            </a:r>
          </a:p>
          <a:p>
            <a:pPr lvl="1"/>
            <a:r>
              <a:rPr lang="en-US" dirty="0"/>
              <a:t>Extend spectral coverage of SMI/MRS down to 9 µm.</a:t>
            </a:r>
          </a:p>
          <a:p>
            <a:r>
              <a:rPr lang="en-US" dirty="0"/>
              <a:t>Use spectral calculations for sensitivity/saturation study.</a:t>
            </a:r>
          </a:p>
          <a:p>
            <a:r>
              <a:rPr lang="en-US" dirty="0"/>
              <a:t>Develop the “chemical laboratories” idea into a use-case for the SPICA yellow book [May 2020]</a:t>
            </a:r>
          </a:p>
          <a:p>
            <a:r>
              <a:rPr lang="en-US" dirty="0"/>
              <a:t>Develop contributions to a Solar System white paper [Q1 2021].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C04-F7D7-7744-AF04-F855956F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Giant Planet </a:t>
            </a:r>
            <a:r>
              <a:rPr lang="en-US" dirty="0" err="1"/>
              <a:t>Ktables</a:t>
            </a:r>
            <a:r>
              <a:rPr lang="en-US" dirty="0"/>
              <a:t> 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C7D3-942B-A248-8314-D41F6C1F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Current simulations use line-by-line, could improve efficiency with </a:t>
            </a:r>
            <a:r>
              <a:rPr lang="en-US" i="1" dirty="0" err="1"/>
              <a:t>ktables</a:t>
            </a:r>
            <a:r>
              <a:rPr lang="en-US" i="1" dirty="0"/>
              <a:t>?</a:t>
            </a:r>
          </a:p>
          <a:p>
            <a:r>
              <a:rPr lang="en-US" dirty="0"/>
              <a:t>SMI/HRS: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FWHM=0.00045 µm (R=33,000 @15 µm)</a:t>
            </a:r>
          </a:p>
          <a:p>
            <a:pPr lvl="1"/>
            <a:r>
              <a:rPr lang="en-US" dirty="0"/>
              <a:t>Spectral sampling of 0.00010 µm (oversampled, 64000 points).</a:t>
            </a:r>
          </a:p>
          <a:p>
            <a:pPr lvl="1"/>
            <a:r>
              <a:rPr lang="en-US" dirty="0"/>
              <a:t>gases=['ch4','ph3','nh3_all','c2h6','c2h2','c2h4','ch3d','ch4_13C','h2’,'c4h2','c3h4','co2','c3h8','c6h6’]</a:t>
            </a:r>
          </a:p>
          <a:p>
            <a:pPr lvl="1"/>
            <a:r>
              <a:rPr lang="en-US" i="1" dirty="0"/>
              <a:t>NB:  Also set a version running with 32000 points to test.</a:t>
            </a:r>
          </a:p>
          <a:p>
            <a:pPr lvl="1"/>
            <a:r>
              <a:rPr lang="en-US" i="1" dirty="0"/>
              <a:t>NB2:  Some limitation from NEMESIS prevents me from sampling at this res, needed to use 0.0003 µm instead, 21000 points.  Might need to break into smaller chunks.</a:t>
            </a:r>
          </a:p>
          <a:p>
            <a:r>
              <a:rPr lang="en-US" dirty="0"/>
              <a:t>SMI/MRS: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 FWHM=0.00783 µm (R=2300 @18 µm); ignore the degradation to R=1300 @36 µm for now.</a:t>
            </a:r>
          </a:p>
          <a:p>
            <a:pPr lvl="1"/>
            <a:r>
              <a:rPr lang="en-US" dirty="0"/>
              <a:t>Spectral sampling of 0.002 µm (oversampled, 9200 points).</a:t>
            </a:r>
          </a:p>
          <a:p>
            <a:pPr lvl="1"/>
            <a:r>
              <a:rPr lang="en-US" dirty="0"/>
              <a:t>Same gases.</a:t>
            </a:r>
          </a:p>
        </p:txBody>
      </p:sp>
    </p:spTree>
    <p:extLst>
      <p:ext uri="{BB962C8B-B14F-4D97-AF65-F5344CB8AC3E}">
        <p14:creationId xmlns:p14="http://schemas.microsoft.com/office/powerpoint/2010/main" val="2616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8F-B3FF-9844-BC62-EE14709B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SPICA/SAFARI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DCA9-2B10-0742-9F11-1E45E3E6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3428"/>
            <a:ext cx="7985051" cy="12652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Low-resolution calculation to show continuum brightness (but does not show narrow emission/absorption features).</a:t>
            </a:r>
          </a:p>
          <a:p>
            <a:r>
              <a:rPr lang="en-US" dirty="0"/>
              <a:t>Ammonia/phosphine lines show up for Jupiter and Saturn (black and red), but not for Uranus and Neptune (green and blue).</a:t>
            </a:r>
          </a:p>
          <a:p>
            <a:r>
              <a:rPr lang="en-US" dirty="0"/>
              <a:t>2.5 cm-1 resolution used, based on Cassini/CIRS and Spitzer/IRS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4C526-02CB-7A4B-8AD6-25876E0A8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0362"/>
            <a:ext cx="4662915" cy="289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DA689-C81E-5F4B-AE44-E4D51320D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438" y="505046"/>
            <a:ext cx="4533562" cy="29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8BE2-2E59-CA4C-B093-38FC38BAF9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219" y="3592438"/>
            <a:ext cx="739251" cy="150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B98D2-AC06-A444-8E64-E407EAFA9534}"/>
              </a:ext>
            </a:extLst>
          </p:cNvPr>
          <p:cNvSpPr txBox="1"/>
          <p:nvPr/>
        </p:nvSpPr>
        <p:spPr>
          <a:xfrm>
            <a:off x="7351161" y="2003461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1CAF9-8D55-9647-A678-52A33DE5249C}"/>
              </a:ext>
            </a:extLst>
          </p:cNvPr>
          <p:cNvSpPr txBox="1"/>
          <p:nvPr/>
        </p:nvSpPr>
        <p:spPr>
          <a:xfrm rot="16200000">
            <a:off x="4456419" y="2072855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56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217324"/>
          </a:xfrm>
        </p:spPr>
        <p:txBody>
          <a:bodyPr>
            <a:normAutofit fontScale="62500" lnSpcReduction="20000"/>
          </a:bodyPr>
          <a:lstStyle/>
          <a:p>
            <a:r>
              <a:rPr lang="en-US" sz="2900" b="1" dirty="0"/>
              <a:t>SMI/HRS [Not yet updated to 9.7 µm]:</a:t>
            </a:r>
          </a:p>
          <a:p>
            <a:pPr lvl="1"/>
            <a:r>
              <a:rPr lang="en-US" dirty="0"/>
              <a:t>Range is 12-18 microns (830 – 560 cm-1), with R = 33,000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 (confirmed by H. Kaneda).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 (confirmed as “borderline” by H. Kaneda, and MRS saturation is likely to worsen as sensitivity improves in future);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Spatial Resolution Capabilities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628073"/>
            <a:ext cx="8712133" cy="392300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and 60”x3.7” MRS slit across the target for crude spectroscopic mapping?</a:t>
            </a:r>
          </a:p>
          <a:p>
            <a:pPr lvl="1"/>
            <a:r>
              <a:rPr lang="en-US" i="1" dirty="0">
                <a:solidFill>
                  <a:srgbClr val="92D050"/>
                </a:solidFill>
              </a:rPr>
              <a:t>H. Kaneda:  </a:t>
            </a:r>
            <a:r>
              <a:rPr lang="en-US" dirty="0"/>
              <a:t>The beam steering</a:t>
            </a:r>
            <a:r>
              <a:rPr lang="en-GB" dirty="0"/>
              <a:t> </a:t>
            </a:r>
            <a:r>
              <a:rPr lang="en-US" dirty="0"/>
              <a:t>mirror (BSM) can be used for both MR and HR.  Movement is perpendicular to the slit ±30”.  </a:t>
            </a:r>
          </a:p>
          <a:p>
            <a:pPr lvl="1"/>
            <a:r>
              <a:rPr lang="en-US" dirty="0"/>
              <a:t>Short telescope maneuvers would be needed in the direction parallel to the slit for HRS (slit is 4”).  </a:t>
            </a:r>
          </a:p>
          <a:p>
            <a:pPr lvl="1"/>
            <a:r>
              <a:rPr lang="en-US" dirty="0"/>
              <a:t>For MRS, the whole area could be covered (60” slit and ±30” BSM).</a:t>
            </a:r>
          </a:p>
          <a:p>
            <a:pPr lvl="1"/>
            <a:endParaRPr lang="en-US" i="1" dirty="0">
              <a:solidFill>
                <a:srgbClr val="92D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33,000: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9-12 µm (850-1100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1" dirty="0"/>
              <a:t>Update (Mar 2020):  New SMI/HRS baseline is to span 9.7-18 µm with R=29,000, accessing:</a:t>
            </a:r>
          </a:p>
          <a:p>
            <a:pPr lvl="1"/>
            <a:r>
              <a:rPr lang="en-US" dirty="0"/>
              <a:t>Tropospheric ammonia (NH3, n2 @950 cm-1) and phosphine (PH3, n2 @992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  <a:p>
            <a:pPr marL="342900" lvl="1" indent="0">
              <a:buNone/>
            </a:pPr>
            <a:endParaRPr lang="en-US" b="1" dirty="0"/>
          </a:p>
          <a:p>
            <a:r>
              <a:rPr lang="en-US" b="1" dirty="0"/>
              <a:t>What if SPICA SMI could go to shorter wavelengths, down to 7 µm?</a:t>
            </a:r>
          </a:p>
          <a:p>
            <a:pPr lvl="1"/>
            <a:r>
              <a:rPr lang="en-US" b="1" dirty="0"/>
              <a:t>Kaneda:  </a:t>
            </a:r>
            <a:r>
              <a:rPr lang="en-US" b="1" i="1" dirty="0">
                <a:solidFill>
                  <a:srgbClr val="C00000"/>
                </a:solidFill>
              </a:rPr>
              <a:t>T</a:t>
            </a:r>
            <a:r>
              <a:rPr lang="en-GB" i="1" dirty="0">
                <a:solidFill>
                  <a:srgbClr val="C00000"/>
                </a:solidFill>
              </a:rPr>
              <a:t>he shorter wavelength end cannot go under 9 microns in theory, because of the octave limitation of the grating. This is a trade-off between the wavelength coverage and sampling frequency.</a:t>
            </a:r>
            <a:endParaRPr lang="en-US" b="1" i="1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From Hideo:  Martian O3 @9.6 µm, provided it’s below saturation and a useful complement to things like TGO.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Giant Planets (L.N. Fletcher):</a:t>
            </a:r>
          </a:p>
          <a:p>
            <a:pPr lvl="1"/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Line-by-line calculations at 45 degree emission angle as a crude approximation of the disc-average.</a:t>
            </a:r>
          </a:p>
          <a:p>
            <a:pPr lvl="1"/>
            <a:r>
              <a:rPr lang="en-US" dirty="0"/>
              <a:t>Some missing gases in the model still (work in progress).</a:t>
            </a:r>
          </a:p>
          <a:p>
            <a:pPr lvl="1"/>
            <a:endParaRPr lang="en-US" dirty="0"/>
          </a:p>
          <a:p>
            <a:r>
              <a:rPr lang="en-US" dirty="0"/>
              <a:t>Titan (C. Nixon):  </a:t>
            </a:r>
          </a:p>
          <a:p>
            <a:pPr lvl="1"/>
            <a:r>
              <a:rPr lang="en-US" dirty="0"/>
              <a:t>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 </a:t>
            </a:r>
          </a:p>
          <a:p>
            <a:pPr lvl="1"/>
            <a:r>
              <a:rPr lang="en-US" dirty="0"/>
              <a:t>Forward model uses </a:t>
            </a:r>
            <a:r>
              <a:rPr lang="en-US" dirty="0" err="1"/>
              <a:t>ktables</a:t>
            </a:r>
            <a:r>
              <a:rPr lang="en-US" dirty="0"/>
              <a:t> and is disk-averaged using 10 emission angles. </a:t>
            </a:r>
          </a:p>
          <a:p>
            <a:pPr lvl="1"/>
            <a:r>
              <a:rPr lang="en-US" dirty="0"/>
              <a:t>Resolution is uniform in wavenumber:</a:t>
            </a:r>
          </a:p>
          <a:p>
            <a:pPr lvl="2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2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59794</TotalTime>
  <Words>2246</Words>
  <Application>Microsoft Macintosh PowerPoint</Application>
  <PresentationFormat>On-screen Show (16:9)</PresentationFormat>
  <Paragraphs>204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Spatial Resolution Capabilities</vt:lpstr>
      <vt:lpstr>Access to Mid-IR Molecular Features</vt:lpstr>
      <vt:lpstr>Upscopes:  9-12 µm (850-1100 cm-1) Range</vt:lpstr>
      <vt:lpstr>PowerPoint Presentation</vt:lpstr>
      <vt:lpstr>Spectral Simulations with NEMESIS</vt:lpstr>
      <vt:lpstr>Giant Planet Overview Spectra</vt:lpstr>
      <vt:lpstr>Jupiter SMI/HRS</vt:lpstr>
      <vt:lpstr>Saturn SMI/HRS</vt:lpstr>
      <vt:lpstr>Uranus SMI/HRS</vt:lpstr>
      <vt:lpstr>Neptune SMI/HRS</vt:lpstr>
      <vt:lpstr>Titan SMI/HRS – 600-700 cm-1</vt:lpstr>
      <vt:lpstr>Titan SMI/HRS – C2H2 and HCN</vt:lpstr>
      <vt:lpstr>Titan SMI/HRS HCN Isotopes</vt:lpstr>
      <vt:lpstr>Jupiter SMI/MRS</vt:lpstr>
      <vt:lpstr>Saturn SMI/MRS</vt:lpstr>
      <vt:lpstr>Uranus SMI/MRS</vt:lpstr>
      <vt:lpstr>Neptune SMI/MRS</vt:lpstr>
      <vt:lpstr>Work to Do (March 2020)</vt:lpstr>
      <vt:lpstr>NEMESIS Giant Planet Ktables (Work in Progress)</vt:lpstr>
      <vt:lpstr>PowerPoint Presentation</vt:lpstr>
      <vt:lpstr>SPICA/SAFARI Calculations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Fletcher, Leigh N. (Dr.)</cp:lastModifiedBy>
  <cp:revision>541</cp:revision>
  <dcterms:created xsi:type="dcterms:W3CDTF">2015-09-14T09:28:30Z</dcterms:created>
  <dcterms:modified xsi:type="dcterms:W3CDTF">2020-03-11T10:16:10Z</dcterms:modified>
</cp:coreProperties>
</file>